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0" r:id="rId3"/>
    <p:sldId id="258" r:id="rId4"/>
    <p:sldId id="257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8FCAB7E-5229-4557-81B0-1B4E7A5A2817}" type="datetimeFigureOut">
              <a:rPr lang="es-ES" smtClean="0"/>
              <a:t>08/02/2013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0004FE6-A030-41DD-AEC0-3557D2950B27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FALLAS DEL SOFTWARE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INS.EDO. GABRIEL GARCIA MARQUEZ</a:t>
            </a:r>
          </a:p>
          <a:p>
            <a:r>
              <a:rPr lang="es-MX" dirty="0" smtClean="0"/>
              <a:t>Karen Elisa Aguirre correa</a:t>
            </a:r>
          </a:p>
          <a:p>
            <a:r>
              <a:rPr lang="es-MX" dirty="0" smtClean="0"/>
              <a:t>Jessica Andrea López</a:t>
            </a:r>
          </a:p>
          <a:p>
            <a:r>
              <a:rPr lang="es-MX" dirty="0" smtClean="0"/>
              <a:t>Grado:10°2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Fallas de un software</a:t>
            </a:r>
            <a:endParaRPr lang="es-ES" dirty="0">
              <a:solidFill>
                <a:schemeClr val="accent4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Un 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error de software comúnmente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conocido como 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bug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 (bicho), es un error o falla en un programa de computador o sistema de software que desencadena un resultado indeseado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ES" dirty="0" smtClean="0">
                <a:latin typeface="Arial" pitchFamily="34" charset="0"/>
                <a:cs typeface="Arial" pitchFamily="34" charset="0"/>
              </a:rPr>
              <a:t>Las fallas de software son las que ocurren con los programas instalados dentro de un equipo y que ocasionan problemas al usuario.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Síntomas comunes de fallas de software</a:t>
            </a:r>
            <a:endParaRPr lang="es-E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s-ES" sz="9600" dirty="0" smtClean="0"/>
              <a:t/>
            </a:r>
            <a:br>
              <a:rPr lang="es-ES" sz="9600" dirty="0" smtClean="0"/>
            </a:br>
            <a:r>
              <a:rPr lang="es-ES" sz="9600" dirty="0" smtClean="0">
                <a:latin typeface="Arial" pitchFamily="34" charset="0"/>
                <a:cs typeface="Arial" pitchFamily="34" charset="0"/>
              </a:rPr>
              <a:t>1)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reinicia la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PC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sin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intervención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del usuario</a:t>
            </a:r>
            <a:br>
              <a:rPr lang="es-ES" sz="9600" dirty="0" smtClean="0">
                <a:latin typeface="Arial" pitchFamily="34" charset="0"/>
                <a:cs typeface="Arial" pitchFamily="34" charset="0"/>
              </a:rPr>
            </a:br>
            <a:r>
              <a:rPr lang="es-ES" sz="9600" dirty="0" smtClean="0">
                <a:latin typeface="Arial" pitchFamily="34" charset="0"/>
                <a:cs typeface="Arial" pitchFamily="34" charset="0"/>
              </a:rPr>
              <a:t>2)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apaga la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PC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sola</a:t>
            </a:r>
            <a:br>
              <a:rPr lang="es-ES" sz="9600" dirty="0" smtClean="0">
                <a:latin typeface="Arial" pitchFamily="34" charset="0"/>
                <a:cs typeface="Arial" pitchFamily="34" charset="0"/>
              </a:rPr>
            </a:br>
            <a:r>
              <a:rPr lang="es-ES" sz="9600" dirty="0" smtClean="0">
                <a:latin typeface="Arial" pitchFamily="34" charset="0"/>
                <a:cs typeface="Arial" pitchFamily="34" charset="0"/>
              </a:rPr>
              <a:t>3)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cuelga la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PC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9600" dirty="0" smtClean="0">
                <a:latin typeface="Arial" pitchFamily="34" charset="0"/>
                <a:cs typeface="Arial" pitchFamily="34" charset="0"/>
              </a:rPr>
            </a:br>
            <a:r>
              <a:rPr lang="es-ES" sz="9600" dirty="0" smtClean="0">
                <a:latin typeface="Arial" pitchFamily="34" charset="0"/>
                <a:cs typeface="Arial" pitchFamily="34" charset="0"/>
              </a:rPr>
              <a:t>4) muestra un cuadro de dialogo al iniciar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Windows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9600" dirty="0" smtClean="0">
                <a:latin typeface="Arial" pitchFamily="34" charset="0"/>
                <a:cs typeface="Arial" pitchFamily="34" charset="0"/>
              </a:rPr>
            </a:br>
            <a:r>
              <a:rPr lang="es-ES" sz="9600" dirty="0" smtClean="0">
                <a:latin typeface="Arial" pitchFamily="34" charset="0"/>
                <a:cs typeface="Arial" pitchFamily="34" charset="0"/>
              </a:rPr>
              <a:t>5) muestra un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pantallazo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azul</a:t>
            </a:r>
            <a:br>
              <a:rPr lang="es-ES" sz="9600" dirty="0" smtClean="0">
                <a:latin typeface="Arial" pitchFamily="34" charset="0"/>
                <a:cs typeface="Arial" pitchFamily="34" charset="0"/>
              </a:rPr>
            </a:br>
            <a:r>
              <a:rPr lang="es-ES" sz="9600" dirty="0" smtClean="0">
                <a:latin typeface="Arial" pitchFamily="34" charset="0"/>
                <a:cs typeface="Arial" pitchFamily="34" charset="0"/>
              </a:rPr>
              <a:t>6) no produce sonido</a:t>
            </a:r>
            <a:br>
              <a:rPr lang="es-ES" sz="9600" dirty="0" smtClean="0">
                <a:latin typeface="Arial" pitchFamily="34" charset="0"/>
                <a:cs typeface="Arial" pitchFamily="34" charset="0"/>
              </a:rPr>
            </a:br>
            <a:r>
              <a:rPr lang="es-ES" sz="9600" dirty="0" smtClean="0">
                <a:latin typeface="Arial" pitchFamily="34" charset="0"/>
                <a:cs typeface="Arial" pitchFamily="34" charset="0"/>
              </a:rPr>
              <a:t>7) los videos no c ven o c ven de forma no correcta</a:t>
            </a:r>
            <a:br>
              <a:rPr lang="es-ES" sz="9600" dirty="0" smtClean="0">
                <a:latin typeface="Arial" pitchFamily="34" charset="0"/>
                <a:cs typeface="Arial" pitchFamily="34" charset="0"/>
              </a:rPr>
            </a:br>
            <a:r>
              <a:rPr lang="es-ES" sz="9600" dirty="0" smtClean="0">
                <a:latin typeface="Arial" pitchFamily="34" charset="0"/>
                <a:cs typeface="Arial" pitchFamily="34" charset="0"/>
              </a:rPr>
              <a:t>8) no funciona una aplicación</a:t>
            </a:r>
          </a:p>
          <a:p>
            <a:pPr>
              <a:buNone/>
            </a:pPr>
            <a:r>
              <a:rPr lang="es-ES" sz="9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s-ES" sz="9600" dirty="0" smtClean="0">
                <a:latin typeface="Arial" pitchFamily="34" charset="0"/>
                <a:cs typeface="Arial" pitchFamily="34" charset="0"/>
              </a:rPr>
              <a:t>lo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q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también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puede pasar es q tengan una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versión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desatendida de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Windows </a:t>
            </a:r>
            <a:r>
              <a:rPr lang="es-ES" sz="9600" dirty="0" smtClean="0">
                <a:latin typeface="Arial" pitchFamily="34" charset="0"/>
                <a:cs typeface="Arial" pitchFamily="34" charset="0"/>
              </a:rPr>
              <a:t>y generalmente produce algunos errores</a:t>
            </a:r>
            <a:br>
              <a:rPr lang="es-ES" sz="9600" dirty="0" smtClean="0">
                <a:latin typeface="Arial" pitchFamily="34" charset="0"/>
                <a:cs typeface="Arial" pitchFamily="34" charset="0"/>
              </a:rPr>
            </a:br>
            <a:r>
              <a:rPr lang="es-ES" sz="9600" dirty="0" smtClean="0">
                <a:latin typeface="Arial" pitchFamily="34" charset="0"/>
                <a:cs typeface="Arial" pitchFamily="34" charset="0"/>
              </a:rPr>
              <a:t>Son algunos ...</a:t>
            </a:r>
          </a:p>
          <a:p>
            <a:pPr>
              <a:buNone/>
            </a:pP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consejos</a:t>
            </a:r>
            <a:endParaRPr lang="es-E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Cuando instales algún programa en tu computadora asegúrate de que proviene de un sitio seguro y confiable ya sea si lo descargas del Web o si lo adquieres por otro medio.</a:t>
            </a:r>
          </a:p>
          <a:p>
            <a:r>
              <a:rPr lang="es-ES" dirty="0" smtClean="0"/>
              <a:t>No descargues archivos o programas de desconocidos e inclusive de amigos que te lleguen por correo electrónico, son los mas grandes propagadores de virus.</a:t>
            </a:r>
          </a:p>
          <a:p>
            <a:r>
              <a:rPr lang="es-ES" dirty="0" smtClean="0"/>
              <a:t>NUNCA corras archivos con </a:t>
            </a:r>
            <a:r>
              <a:rPr lang="es-ES" dirty="0" err="1" smtClean="0"/>
              <a:t>extensiónes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52</TotalTime>
  <Words>91</Words>
  <Application>Microsoft Office PowerPoint</Application>
  <PresentationFormat>Presentación en pantalla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Metro</vt:lpstr>
      <vt:lpstr>FALLAS DEL SOFTWARE</vt:lpstr>
      <vt:lpstr>Fallas de un software</vt:lpstr>
      <vt:lpstr>Síntomas comunes de fallas de software</vt:lpstr>
      <vt:lpstr>consejos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 error de software, comúnmente conocido como bug (bicho), es un error o falla en un programa de computador o sistema de software que desencadena un resultado indeseado.</dc:title>
  <dc:creator>User</dc:creator>
  <cp:lastModifiedBy>User</cp:lastModifiedBy>
  <cp:revision>6</cp:revision>
  <dcterms:created xsi:type="dcterms:W3CDTF">2013-02-08T21:49:17Z</dcterms:created>
  <dcterms:modified xsi:type="dcterms:W3CDTF">2013-02-08T22:41:46Z</dcterms:modified>
</cp:coreProperties>
</file>